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8" r:id="rId4"/>
    <p:sldId id="273" r:id="rId5"/>
    <p:sldId id="277" r:id="rId6"/>
    <p:sldId id="274" r:id="rId7"/>
    <p:sldId id="279" r:id="rId8"/>
    <p:sldId id="280" r:id="rId9"/>
    <p:sldId id="283" r:id="rId10"/>
    <p:sldId id="281" r:id="rId11"/>
    <p:sldId id="272" r:id="rId12"/>
    <p:sldId id="28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819F-23FC-41A5-9508-6DD62374BD30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776F-86ED-4EC1-A8A0-60A7865A584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Заведующий  к.м.н.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Миноченко</a:t>
            </a:r>
            <a:r>
              <a:rPr lang="ru-RU" b="1" dirty="0" smtClean="0">
                <a:solidFill>
                  <a:schemeClr val="bg1"/>
                </a:solidFill>
              </a:rPr>
              <a:t> Игорь Леонидович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9"/>
            <a:ext cx="8229600" cy="38884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</a:rPr>
              <a:t>Кафедра функциональной </a:t>
            </a:r>
            <a:r>
              <a:rPr lang="ru-RU" sz="6600" b="1" dirty="0" smtClean="0">
                <a:solidFill>
                  <a:srgbClr val="FFFF00"/>
                </a:solidFill>
              </a:rPr>
              <a:t>диагностики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</a:rPr>
              <a:t>НГИУВ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ВСЕ преподаватели кафедры имеют научную степень кандидата медицинских наук!!!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И что самое важное, всегда открыты и готовы поделиться своими знаниями и умениями с молодыми коллегами!!!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6-04 at 14.58.2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313926" y="404664"/>
            <a:ext cx="8523347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517232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К.м.н.  Доцент кафедры функциональной  диагностики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Задорожная Марина Петровна, </a:t>
            </a:r>
            <a:endParaRPr lang="ru-RU" dirty="0" smtClean="0">
              <a:solidFill>
                <a:srgbClr val="FFFF00"/>
              </a:solidFill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куратор </a:t>
            </a:r>
            <a:r>
              <a:rPr lang="ru-RU" dirty="0" smtClean="0">
                <a:solidFill>
                  <a:srgbClr val="FFFF00"/>
                </a:solidFill>
              </a:rPr>
              <a:t>клинической ординатуры кафедры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Н</a:t>
            </a:r>
            <a:r>
              <a:rPr lang="ru-RU" dirty="0" smtClean="0">
                <a:solidFill>
                  <a:srgbClr val="FFFF00"/>
                </a:solidFill>
              </a:rPr>
              <a:t>аши двери открыты!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Добро пожаловать в нашу семью!!!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7355241" cy="4137323"/>
          </a:xfrm>
        </p:spPr>
      </p:pic>
    </p:spTree>
    <p:extLst>
      <p:ext uri="{BB962C8B-B14F-4D97-AF65-F5344CB8AC3E}">
        <p14:creationId xmlns:p14="http://schemas.microsoft.com/office/powerpoint/2010/main" val="41642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История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2453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Кафедра функциональной диагностики была организована в 1957 году профессором </a:t>
            </a:r>
            <a:r>
              <a:rPr lang="ru-RU" b="1" dirty="0">
                <a:solidFill>
                  <a:srgbClr val="FFFF00"/>
                </a:solidFill>
              </a:rPr>
              <a:t>Александром </a:t>
            </a:r>
            <a:r>
              <a:rPr lang="ru-RU" b="1" dirty="0" err="1">
                <a:solidFill>
                  <a:srgbClr val="FFFF00"/>
                </a:solidFill>
              </a:rPr>
              <a:t>Ананьевичем</a:t>
            </a:r>
            <a:r>
              <a:rPr lang="ru-RU" b="1" dirty="0">
                <a:solidFill>
                  <a:srgbClr val="FFFF00"/>
                </a:solidFill>
              </a:rPr>
              <a:t> Савельевым. 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Это </a:t>
            </a:r>
            <a:r>
              <a:rPr lang="ru-RU" dirty="0">
                <a:solidFill>
                  <a:srgbClr val="FFFF00"/>
                </a:solidFill>
              </a:rPr>
              <a:t>была </a:t>
            </a:r>
            <a:r>
              <a:rPr lang="ru-RU" dirty="0" smtClean="0">
                <a:solidFill>
                  <a:srgbClr val="FFFF00"/>
                </a:solidFill>
              </a:rPr>
              <a:t>ПЕРВАЯ </a:t>
            </a:r>
            <a:r>
              <a:rPr lang="ru-RU" dirty="0">
                <a:solidFill>
                  <a:srgbClr val="FFFF00"/>
                </a:solidFill>
              </a:rPr>
              <a:t>в Союзе кафедра такого профиля и она долгое время была единственной.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err="1" smtClean="0">
                <a:solidFill>
                  <a:srgbClr val="FFFF00"/>
                </a:solidFill>
              </a:rPr>
              <a:t>А.А.Савельевым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было организовано и отделение функциональной диагностики в клинической больнице </a:t>
            </a:r>
            <a:r>
              <a:rPr lang="ru-RU" dirty="0" smtClean="0">
                <a:solidFill>
                  <a:srgbClr val="FFFF00"/>
                </a:solidFill>
              </a:rPr>
              <a:t>№ 1 </a:t>
            </a:r>
            <a:r>
              <a:rPr lang="ru-RU" dirty="0">
                <a:solidFill>
                  <a:srgbClr val="FFFF00"/>
                </a:solidFill>
              </a:rPr>
              <a:t>г</a:t>
            </a:r>
            <a:r>
              <a:rPr lang="ru-RU" dirty="0" smtClean="0">
                <a:solidFill>
                  <a:srgbClr val="FFFF00"/>
                </a:solidFill>
              </a:rPr>
              <a:t>. Новокузнецка</a:t>
            </a:r>
            <a:r>
              <a:rPr lang="ru-RU" dirty="0">
                <a:solidFill>
                  <a:srgbClr val="FFFF00"/>
                </a:solidFill>
              </a:rPr>
              <a:t>, которое стало базой кафедры.</a:t>
            </a:r>
          </a:p>
        </p:txBody>
      </p:sp>
    </p:spTree>
    <p:extLst>
      <p:ext uri="{BB962C8B-B14F-4D97-AF65-F5344CB8AC3E}">
        <p14:creationId xmlns:p14="http://schemas.microsoft.com/office/powerpoint/2010/main" val="7708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617709" cy="4963282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7200" y="188640"/>
            <a:ext cx="8229600" cy="16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>
                <a:solidFill>
                  <a:srgbClr val="FFFF00"/>
                </a:solidFill>
              </a:rPr>
              <a:t>И по настоящее время основная клиническая база расположена в стенах одной из ведущих клиник Кемеровской области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520883" cy="5001419"/>
          </a:xfrm>
        </p:spPr>
      </p:pic>
      <p:sp>
        <p:nvSpPr>
          <p:cNvPr id="5" name="TextBox 4"/>
          <p:cNvSpPr txBox="1"/>
          <p:nvPr/>
        </p:nvSpPr>
        <p:spPr>
          <a:xfrm>
            <a:off x="827584" y="5445225"/>
            <a:ext cx="713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ГАУЗ КО НГКБ </a:t>
            </a:r>
            <a:r>
              <a:rPr lang="ru-RU" sz="3200" dirty="0" smtClean="0">
                <a:solidFill>
                  <a:srgbClr val="FFFF00"/>
                </a:solidFill>
              </a:rPr>
              <a:t>№ 1,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Основная клиническая база кафедры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Для обучения ординаторов используются и негосударственные клиники: </a:t>
            </a:r>
            <a:endParaRPr lang="ru-RU" sz="3600" dirty="0" smtClean="0">
              <a:solidFill>
                <a:srgbClr val="FFFF00"/>
              </a:solidFill>
            </a:endParaRP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rgbClr val="FFFF00"/>
                </a:solidFill>
              </a:rPr>
              <a:t>«Гранд </a:t>
            </a:r>
            <a:r>
              <a:rPr lang="ru-RU" sz="3600" dirty="0" smtClean="0">
                <a:solidFill>
                  <a:srgbClr val="FFFF00"/>
                </a:solidFill>
              </a:rPr>
              <a:t>Медика» и </a:t>
            </a:r>
            <a:endParaRPr lang="ru-RU" sz="3600" dirty="0" smtClean="0">
              <a:solidFill>
                <a:srgbClr val="FFFF00"/>
              </a:solidFill>
            </a:endParaRPr>
          </a:p>
          <a:p>
            <a:pPr marL="742950" indent="-742950">
              <a:buAutoNum type="arabicPeriod"/>
            </a:pPr>
            <a:r>
              <a:rPr lang="ru-RU" sz="3600" cap="all" dirty="0" smtClean="0">
                <a:solidFill>
                  <a:srgbClr val="FFFF00"/>
                </a:solidFill>
              </a:rPr>
              <a:t>ЛЕЧЕБНО-ДИАГНОСТИЧЕСКИЙ </a:t>
            </a:r>
            <a:r>
              <a:rPr lang="ru-RU" sz="3600" cap="all" dirty="0">
                <a:solidFill>
                  <a:srgbClr val="FFFF00"/>
                </a:solidFill>
              </a:rPr>
              <a:t>ЦЕНТР АО «НЗРМК ИМ. Н.Е. КРЮКОВА»</a:t>
            </a:r>
            <a:r>
              <a:rPr lang="ru-RU" sz="3600" dirty="0" smtClean="0">
                <a:solidFill>
                  <a:srgbClr val="FFFF00"/>
                </a:solidFill>
              </a:rPr>
              <a:t>, </a:t>
            </a:r>
            <a:endParaRPr lang="ru-RU" sz="36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оснащенные </a:t>
            </a:r>
            <a:r>
              <a:rPr lang="ru-RU" sz="3600" dirty="0" smtClean="0">
                <a:solidFill>
                  <a:srgbClr val="FFFF00"/>
                </a:solidFill>
              </a:rPr>
              <a:t>по «последнему слову техники» и давно ставшие нашими верными друзьями и партнерами.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Ультрасовременные клинические базы кафедры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301751" cy="4867834"/>
          </a:xfrm>
        </p:spPr>
      </p:pic>
    </p:spTree>
    <p:extLst>
      <p:ext uri="{BB962C8B-B14F-4D97-AF65-F5344CB8AC3E}">
        <p14:creationId xmlns:p14="http://schemas.microsoft.com/office/powerpoint/2010/main" val="21167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Практически все самые передовые технологии функциональной диагностики доступны нашим ординаторам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340633" cy="5505475"/>
          </a:xfrm>
        </p:spPr>
      </p:pic>
    </p:spTree>
    <p:extLst>
      <p:ext uri="{BB962C8B-B14F-4D97-AF65-F5344CB8AC3E}">
        <p14:creationId xmlns:p14="http://schemas.microsoft.com/office/powerpoint/2010/main" val="21820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379702" cy="4929411"/>
          </a:xfrm>
        </p:spPr>
      </p:pic>
      <p:sp>
        <p:nvSpPr>
          <p:cNvPr id="5" name="TextBox 4"/>
          <p:cNvSpPr txBox="1"/>
          <p:nvPr/>
        </p:nvSpPr>
        <p:spPr>
          <a:xfrm>
            <a:off x="1043608" y="580526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К.м.н., </a:t>
            </a:r>
            <a:r>
              <a:rPr lang="ru-RU" sz="2800" dirty="0" smtClean="0">
                <a:solidFill>
                  <a:srgbClr val="FFFF00"/>
                </a:solidFill>
              </a:rPr>
              <a:t>доцент </a:t>
            </a:r>
            <a:r>
              <a:rPr lang="ru-RU" sz="2800" dirty="0" smtClean="0">
                <a:solidFill>
                  <a:srgbClr val="FFFF00"/>
                </a:solidFill>
              </a:rPr>
              <a:t>Сергеева Любовь Ильинична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190</Words>
  <Application>Microsoft Office PowerPoint</Application>
  <PresentationFormat>Экран (4:3)</PresentationFormat>
  <Paragraphs>24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Заведующий  к.м.н. Миноченко Игорь Леонидович</vt:lpstr>
      <vt:lpstr>История</vt:lpstr>
      <vt:lpstr>Презентация PowerPoint</vt:lpstr>
      <vt:lpstr>Презентация PowerPoint</vt:lpstr>
      <vt:lpstr>Презентация PowerPoint</vt:lpstr>
      <vt:lpstr>Ультрасовременные клинические базы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двери открыты! Добро пожаловать в нашу семью!!!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Ускоренные выскальзывающие комплексы и ритмы</dc:title>
  <dc:creator>Admin</dc:creator>
  <cp:lastModifiedBy>Microbiol</cp:lastModifiedBy>
  <cp:revision>12</cp:revision>
  <dcterms:created xsi:type="dcterms:W3CDTF">2015-02-01T22:51:21Z</dcterms:created>
  <dcterms:modified xsi:type="dcterms:W3CDTF">2020-06-07T05:39:57Z</dcterms:modified>
</cp:coreProperties>
</file>